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A9EBF-8191-44D4-A5E1-573B46AC13D3}" type="datetimeFigureOut">
              <a:rPr lang="en-US" smtClean="0"/>
              <a:t>12/3/2015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A78ED-9604-4029-AC3A-91B9C6ACD3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Transpiration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4495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ranspi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2209800"/>
            <a:ext cx="381000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3429000"/>
          </a:xfrm>
        </p:spPr>
        <p:txBody>
          <a:bodyPr/>
          <a:lstStyle/>
          <a:p>
            <a:r>
              <a:rPr lang="en-US" dirty="0" smtClean="0"/>
              <a:t>Evaporation of water from the plant leaves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pulls the water up from the roots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cools the plant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Water and minerals move in through the roots, up the xylem, into the leaves</a:t>
            </a:r>
          </a:p>
          <a:p>
            <a:r>
              <a:rPr lang="en-US" dirty="0" smtClean="0"/>
              <a:t>The water is warmed by the sun, turned into a gas (vapor), and passes out the stomata</a:t>
            </a:r>
          </a:p>
          <a:p>
            <a:pPr lvl="1"/>
            <a:r>
              <a:rPr lang="en-US" dirty="0" smtClean="0"/>
              <a:t>The guard cells regulate how much water leaves the plant</a:t>
            </a:r>
          </a:p>
          <a:p>
            <a:pPr lvl="2"/>
            <a:r>
              <a:rPr lang="en-US" dirty="0" smtClean="0"/>
              <a:t>When the water reaches the guard cells, they swell and stretch, opening the stomata</a:t>
            </a:r>
          </a:p>
          <a:p>
            <a:pPr lvl="2"/>
            <a:r>
              <a:rPr lang="en-US" dirty="0" smtClean="0"/>
              <a:t>As water goes out, the guard cells relax and the stomata  close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Cells and stoma</a:t>
            </a:r>
            <a:endParaRPr lang="en-US" dirty="0"/>
          </a:p>
        </p:txBody>
      </p:sp>
      <p:pic>
        <p:nvPicPr>
          <p:cNvPr id="4" name="Content Placeholder 3" descr="stomat2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50" y="2258219"/>
            <a:ext cx="5143500" cy="32099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Stoma open and closed</a:t>
            </a:r>
            <a:endParaRPr lang="en-US" dirty="0"/>
          </a:p>
        </p:txBody>
      </p:sp>
      <p:pic>
        <p:nvPicPr>
          <p:cNvPr id="4" name="Content Placeholder 3" descr="stoma open and clos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09862" y="2691606"/>
            <a:ext cx="3724275" cy="23431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94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Transpiration</vt:lpstr>
      <vt:lpstr>PowerPoint Presentation</vt:lpstr>
      <vt:lpstr>How it Works</vt:lpstr>
      <vt:lpstr>Guard Cells and stoma</vt:lpstr>
      <vt:lpstr>Stoma open and closed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Transpiration</dc:title>
  <dc:creator>n</dc:creator>
  <cp:lastModifiedBy>nmcknight</cp:lastModifiedBy>
  <cp:revision>4</cp:revision>
  <dcterms:created xsi:type="dcterms:W3CDTF">2014-04-20T18:35:10Z</dcterms:created>
  <dcterms:modified xsi:type="dcterms:W3CDTF">2015-12-03T18:50:09Z</dcterms:modified>
</cp:coreProperties>
</file>