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965021D-7FF0-4FCB-903B-948EB0265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8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05DCD8-26B3-4177-AFA0-81C29030F9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717E2-B73F-4DBE-8B06-5F5028291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CFE9F-F6CE-4BFD-A07C-2B840A8BD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EE078-C540-4D81-BECC-20FF2ADE0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DB5-56E0-4108-8033-A0B9628B5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4A8-AAED-45DE-B15B-6AF440F2E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5397-C0AA-47F4-9CBC-6169CFA0A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66FB-DDE5-4F4B-B86D-5EDE1AF63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06FD5-46EC-45D9-BD3A-4760AF204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0B957-F94F-4A31-B24B-3EEE63C5D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3AD98-2B86-43F7-AB8D-B0CD9120D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992CAFE-1663-412B-A4F7-69D23A09FF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0.xml"/><Relationship Id="rId18" Type="http://schemas.openxmlformats.org/officeDocument/2006/relationships/slide" Target="slide15.xml"/><Relationship Id="rId26" Type="http://schemas.openxmlformats.org/officeDocument/2006/relationships/slide" Target="slide7.xml"/><Relationship Id="rId3" Type="http://schemas.openxmlformats.org/officeDocument/2006/relationships/slide" Target="slide3.xml"/><Relationship Id="rId21" Type="http://schemas.openxmlformats.org/officeDocument/2006/relationships/slide" Target="slide12.xml"/><Relationship Id="rId7" Type="http://schemas.openxmlformats.org/officeDocument/2006/relationships/slide" Target="slide26.xml"/><Relationship Id="rId12" Type="http://schemas.openxmlformats.org/officeDocument/2006/relationships/slide" Target="slide21.xml"/><Relationship Id="rId17" Type="http://schemas.openxmlformats.org/officeDocument/2006/relationships/slide" Target="slide16.xml"/><Relationship Id="rId25" Type="http://schemas.openxmlformats.org/officeDocument/2006/relationships/slide" Target="slide8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23" Type="http://schemas.openxmlformats.org/officeDocument/2006/relationships/slide" Target="slide10.xml"/><Relationship Id="rId10" Type="http://schemas.openxmlformats.org/officeDocument/2006/relationships/slide" Target="slide23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24.xml"/><Relationship Id="rId14" Type="http://schemas.openxmlformats.org/officeDocument/2006/relationships/slide" Target="slide19.xml"/><Relationship Id="rId22" Type="http://schemas.openxmlformats.org/officeDocument/2006/relationships/slide" Target="slide11.xml"/><Relationship Id="rId27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image" Target="../media/image1.wmf"/><Relationship Id="rId5" Type="http://schemas.openxmlformats.org/officeDocument/2006/relationships/slide" Target="slide1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/>
              <a:t>Jeopardy</a:t>
            </a:r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" charset="0"/>
                <a:hlinkClick r:id="rId2" action="ppaction://hlinksldjump"/>
              </a:rPr>
              <a:t>$100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Rocks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33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Soil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8100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Stewardship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54102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Soil</a:t>
            </a:r>
          </a:p>
          <a:p>
            <a:pPr algn="ctr" eaLnBrk="0" hangingPunct="0"/>
            <a:r>
              <a:rPr lang="en-US" altLang="en-US" sz="2400" dirty="0" smtClean="0">
                <a:latin typeface="Times" charset="0"/>
              </a:rPr>
              <a:t>Profiles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Soil</a:t>
            </a:r>
          </a:p>
          <a:p>
            <a:pPr algn="ctr" eaLnBrk="0" hangingPunct="0"/>
            <a:r>
              <a:rPr lang="en-US" altLang="en-US" sz="2400" dirty="0" smtClean="0">
                <a:latin typeface="Times" charset="0"/>
              </a:rPr>
              <a:t>Properties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7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8" name="AutoShape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9" name="AutoShape 3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0" name="AutoShape 3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1" name="AutoShape 3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2" name="AutoShape 34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3" name="Rectangle 35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Organisms in the soil that break down the remains of dead organisms into smaller pieces and digest them with chemicals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decomposers?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 most of the work of mixing humus with the other materials in soil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earthworms?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soil is one of Earth’s most valuable natural resources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Everything that lives on land, including humans, depends directly or indirectly on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soil and there is a limited supply of it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why George Washington Carver was important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taught new methods of soil conservation and encouraged farmers to plant crops like legumes which helped restore soil fertility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4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Dust Bowl occurred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happened in the 1930’s as a result of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overplowing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droughts?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65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soil stewardship technique that maintains the fertility of the soil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crop rotation?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Techniques that conserve the soil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contour plowing, conservation plowing, terracing, wind breaks, and vegetative cover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soil horizons in order, from “O” to “R”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“O”, “A” or topsoil, “B” or subsoil, “C” or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parent material,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“R” or bedrock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horizon that consists of clay and other particles washed down from the A Horizon, but little humus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B Horizon?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horizon that contains only partly weathered rock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C Horizon?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Rock Cycle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series of processes on Earth’s surface and in the crust and mantle that slowly change rocks from one kind to another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horizon that is made of crumbly dark brown soil that is a mixture of humus, clay and other minerals, and also contains plant roots, animals, insects and bacteria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A Horizon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$500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how soil horizons form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 horizon forms first as bedrock weathers and rock breaks up into soil particles.  The A Horizon forms as plants add organic material to the soil and roots weather pieces of rock.  The B Horizon forms as rain washes clay and minerals from A to B Horizon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feel of soil and the size of the particles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soil texture?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measure of how well the soil supports plant growth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soil fertility?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Soil property that changes depending on how fertile the soil is and how much humus is in it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color?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176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Soil property that describes how much water is in the soil?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moisture?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$500</a:t>
            </a:r>
          </a:p>
        </p:txBody>
      </p:sp>
      <p:sp>
        <p:nvSpPr>
          <p:cNvPr id="177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Soil pH?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a measure of how acidic or basic (alkaline) the soil is?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Living organisms in the soil help to do this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mix the soil and make humus?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2279" name="Picture 7">
            <a:hlinkClick r:id="rId5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  <a:ln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Formed from cooled magma or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lava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igneous rocks?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Rocks formed by heat and pressure deep beneath Earth’s surface.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metamorphic rocks?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136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four steps of sedimentary rock formation.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are: erosion, deposition, compaction and cementation?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solid layer of rock beneath the soil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bedrock?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$100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mixture of rock particles, minerals, decayed organic material, water and air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soil?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type of soil made of about equal parts of clay, sand and silt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loam?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dark colored substance that forms as plant and animal remains decay, which contains nutrients for plants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humus?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109</TotalTime>
  <Words>743</Words>
  <Application>Microsoft Office PowerPoint</Application>
  <PresentationFormat>On-screen Show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Tahoma</vt:lpstr>
      <vt:lpstr>Times</vt:lpstr>
      <vt:lpstr>Wingdings</vt:lpstr>
      <vt:lpstr>Slit</vt:lpstr>
      <vt:lpstr>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4 - $500</vt:lpstr>
      <vt:lpstr>5 - $100</vt:lpstr>
      <vt:lpstr>5 - $200</vt:lpstr>
      <vt:lpstr>5 - $300</vt:lpstr>
      <vt:lpstr>5 - $400</vt:lpstr>
      <vt:lpstr>5 - $500</vt:lpstr>
      <vt:lpstr>Final Jeopardy</vt:lpstr>
    </vt:vector>
  </TitlesOfParts>
  <Company>Adams 12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nmcknight</cp:lastModifiedBy>
  <cp:revision>17</cp:revision>
  <dcterms:created xsi:type="dcterms:W3CDTF">2003-06-20T20:17:15Z</dcterms:created>
  <dcterms:modified xsi:type="dcterms:W3CDTF">2015-11-18T23:54:10Z</dcterms:modified>
</cp:coreProperties>
</file>