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1987-13DD-46A4-A375-F621AAF4502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900D-5270-4F5C-8742-D7A8B30C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5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1987-13DD-46A4-A375-F621AAF4502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900D-5270-4F5C-8742-D7A8B30C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1987-13DD-46A4-A375-F621AAF4502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900D-5270-4F5C-8742-D7A8B30C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1987-13DD-46A4-A375-F621AAF4502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900D-5270-4F5C-8742-D7A8B30C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3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1987-13DD-46A4-A375-F621AAF4502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900D-5270-4F5C-8742-D7A8B30C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8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1987-13DD-46A4-A375-F621AAF4502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900D-5270-4F5C-8742-D7A8B30C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5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1987-13DD-46A4-A375-F621AAF4502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900D-5270-4F5C-8742-D7A8B30C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1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1987-13DD-46A4-A375-F621AAF4502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900D-5270-4F5C-8742-D7A8B30C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8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1987-13DD-46A4-A375-F621AAF4502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900D-5270-4F5C-8742-D7A8B30C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1987-13DD-46A4-A375-F621AAF4502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900D-5270-4F5C-8742-D7A8B30C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6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1987-13DD-46A4-A375-F621AAF4502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900D-5270-4F5C-8742-D7A8B30C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9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81987-13DD-46A4-A375-F621AAF4502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5900D-5270-4F5C-8742-D7A8B30CB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5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might we need for life away from Earth?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3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Energy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 Earth, our energy source is our star…the Sun</a:t>
            </a:r>
          </a:p>
          <a:p>
            <a:r>
              <a:rPr lang="en-US" sz="3600" dirty="0" smtClean="0"/>
              <a:t>Organisms use light or chemical energy to run their life processes.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447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Safe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Traps heat, shields the surface from harmful radiation, and provides chemicals needed for life, such as oxygen, nitrogen and carbon dioxide.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985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Livable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don’t think life could survive on one of the gas giant planets because there is no surface to live on…there is just gas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48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Liquid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Dissolves &amp; transports chemicals within and to and from a cell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560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Affected by distance from the Sun</a:t>
            </a:r>
          </a:p>
          <a:p>
            <a:r>
              <a:rPr lang="en-US" sz="3600" dirty="0" smtClean="0"/>
              <a:t>Affected by atmosphere (Greenhouse Effect)</a:t>
            </a:r>
          </a:p>
          <a:p>
            <a:r>
              <a:rPr lang="en-US" sz="3600" dirty="0" smtClean="0"/>
              <a:t>Influences how quickly atoms &amp; molecules move.</a:t>
            </a:r>
          </a:p>
          <a:p>
            <a:pPr lvl="1"/>
            <a:r>
              <a:rPr lang="en-US" sz="3600" dirty="0" smtClean="0"/>
              <a:t> Low temperatures cause chemicals to react slowly, which interferes with the reactions necessary for life. </a:t>
            </a:r>
          </a:p>
          <a:p>
            <a:pPr lvl="1"/>
            <a:r>
              <a:rPr lang="en-US" sz="3600" dirty="0" smtClean="0"/>
              <a:t>High temperatures make genetic material (e.g., DNA and RNA) start to break apart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8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Gravitational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Without gravity, our atmosphere would float away</a:t>
            </a:r>
          </a:p>
          <a:p>
            <a:r>
              <a:rPr lang="en-US" sz="3600" dirty="0" smtClean="0"/>
              <a:t>Water would also float away</a:t>
            </a:r>
          </a:p>
          <a:p>
            <a:r>
              <a:rPr lang="en-US" sz="3600" dirty="0" smtClean="0"/>
              <a:t>The life forms would float away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424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178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What might we need for life away from Earth?</vt:lpstr>
      <vt:lpstr>Energy Source</vt:lpstr>
      <vt:lpstr>Safe atmosphere</vt:lpstr>
      <vt:lpstr>Livable Surface</vt:lpstr>
      <vt:lpstr>Liquid Water</vt:lpstr>
      <vt:lpstr>Temperature</vt:lpstr>
      <vt:lpstr>Gravitational Force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might we need for life away from Earth?</dc:title>
  <dc:creator>nmcknight</dc:creator>
  <cp:lastModifiedBy>nmcknight</cp:lastModifiedBy>
  <cp:revision>4</cp:revision>
  <dcterms:created xsi:type="dcterms:W3CDTF">2016-05-19T18:20:31Z</dcterms:created>
  <dcterms:modified xsi:type="dcterms:W3CDTF">2016-05-23T16:04:01Z</dcterms:modified>
</cp:coreProperties>
</file>